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5" r:id="rId13"/>
    <p:sldId id="266" r:id="rId14"/>
    <p:sldId id="267" r:id="rId15"/>
    <p:sldId id="276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7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0B9365-DF9D-42B8-A4ED-BF5A378E65EA}" type="datetimeFigureOut">
              <a:rPr lang="en-US" smtClean="0"/>
              <a:pPr/>
              <a:t>3/2/2009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D6203-581F-4CDB-9CFF-FD552B509BC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0B69-4F1A-4F30-B8F8-BE86E56595AA}" type="datetimeFigureOut">
              <a:rPr lang="en-US" smtClean="0"/>
              <a:pPr/>
              <a:t>3/2/2009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BF08-6C8C-4919-BA6E-0C492769F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0B69-4F1A-4F30-B8F8-BE86E56595AA}" type="datetimeFigureOut">
              <a:rPr lang="en-US" smtClean="0"/>
              <a:pPr/>
              <a:t>3/2/2009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096DC-7442-4F29-A29F-7AB101505D9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0B69-4F1A-4F30-B8F8-BE86E56595AA}" type="datetimeFigureOut">
              <a:rPr lang="en-US" smtClean="0"/>
              <a:pPr/>
              <a:t>3/2/2009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BF08-6C8C-4919-BA6E-0C492769F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0B69-4F1A-4F30-B8F8-BE86E56595AA}" type="datetimeFigureOut">
              <a:rPr lang="en-US" smtClean="0"/>
              <a:pPr/>
              <a:t>3/2/2009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BF08-6C8C-4919-BA6E-0C492769F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0B69-4F1A-4F30-B8F8-BE86E56595AA}" type="datetimeFigureOut">
              <a:rPr lang="en-US" smtClean="0"/>
              <a:pPr/>
              <a:t>3/2/2009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BF08-6C8C-4919-BA6E-0C492769F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0B69-4F1A-4F30-B8F8-BE86E56595AA}" type="datetimeFigureOut">
              <a:rPr lang="en-US" smtClean="0"/>
              <a:pPr/>
              <a:t>3/2/2009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BF08-6C8C-4919-BA6E-0C492769F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0B69-4F1A-4F30-B8F8-BE86E56595AA}" type="datetimeFigureOut">
              <a:rPr lang="en-US" smtClean="0"/>
              <a:pPr/>
              <a:t>3/2/2009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BF08-6C8C-4919-BA6E-0C492769F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0B69-4F1A-4F30-B8F8-BE86E56595AA}" type="datetimeFigureOut">
              <a:rPr lang="en-US" smtClean="0"/>
              <a:pPr/>
              <a:t>3/2/2009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BF08-6C8C-4919-BA6E-0C492769F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0B69-4F1A-4F30-B8F8-BE86E56595AA}" type="datetimeFigureOut">
              <a:rPr lang="en-US" smtClean="0"/>
              <a:pPr/>
              <a:t>3/2/2009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BF08-6C8C-4919-BA6E-0C492769F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0B69-4F1A-4F30-B8F8-BE86E56595AA}" type="datetimeFigureOut">
              <a:rPr lang="en-US" smtClean="0"/>
              <a:pPr/>
              <a:t>3/2/2009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BF08-6C8C-4919-BA6E-0C492769F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30B69-4F1A-4F30-B8F8-BE86E56595AA}" type="datetimeFigureOut">
              <a:rPr lang="en-US" smtClean="0"/>
              <a:pPr/>
              <a:t>3/2/2009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2BF08-6C8C-4919-BA6E-0C492769F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30B69-4F1A-4F30-B8F8-BE86E56595AA}" type="datetimeFigureOut">
              <a:rPr lang="en-US" smtClean="0"/>
              <a:pPr/>
              <a:t>3/2/2009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2BF08-6C8C-4919-BA6E-0C492769F45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2071678"/>
            <a:ext cx="7772400" cy="1470025"/>
          </a:xfrm>
        </p:spPr>
        <p:txBody>
          <a:bodyPr>
            <a:noAutofit/>
          </a:bodyPr>
          <a:lstStyle/>
          <a:p>
            <a:r>
              <a:rPr lang="en-GB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</a:t>
            </a:r>
            <a:r>
              <a:rPr lang="en-GB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ICT ideas in</a:t>
            </a:r>
            <a:br>
              <a:rPr lang="en-GB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8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en-GB" sz="8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minutes</a:t>
            </a:r>
            <a:endParaRPr lang="en-GB" sz="8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 l="7422" t="4375" r="41055" b="25796"/>
          <a:stretch>
            <a:fillRect/>
          </a:stretch>
        </p:blipFill>
        <p:spPr bwMode="auto">
          <a:xfrm>
            <a:off x="-1000164" y="-928718"/>
            <a:ext cx="10814919" cy="916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1</a:t>
            </a:r>
            <a:endParaRPr lang="en-GB" sz="6600" dirty="0">
              <a:latin typeface="Jivetalk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7868" t="4375" r="39954" b="23557"/>
          <a:stretch>
            <a:fillRect/>
          </a:stretch>
        </p:blipFill>
        <p:spPr bwMode="auto">
          <a:xfrm>
            <a:off x="428596" y="-500090"/>
            <a:ext cx="8358246" cy="721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2</a:t>
            </a:r>
            <a:endParaRPr lang="en-GB" sz="6600" dirty="0">
              <a:latin typeface="Jivetalk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Upload homework to Moodle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3</a:t>
            </a:r>
            <a:endParaRPr lang="en-GB" sz="6600" dirty="0">
              <a:latin typeface="Jivetalk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2876" y="6417254"/>
            <a:ext cx="5715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http://www.nwvle.net</a:t>
            </a:r>
            <a:endParaRPr lang="en-GB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34375" t="25000" r="39453" b="39375"/>
          <a:stretch>
            <a:fillRect/>
          </a:stretch>
        </p:blipFill>
        <p:spPr bwMode="auto">
          <a:xfrm>
            <a:off x="2214546" y="1500174"/>
            <a:ext cx="478634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Submit work via Moodle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4</a:t>
            </a:r>
            <a:endParaRPr lang="en-GB" sz="6600" dirty="0">
              <a:latin typeface="Jivetalk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2876" y="6417254"/>
            <a:ext cx="5715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http://www.nwvle.net</a:t>
            </a:r>
            <a:endParaRPr lang="en-GB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 l="23047" t="20796" r="28125" b="51250"/>
          <a:stretch>
            <a:fillRect/>
          </a:stretch>
        </p:blipFill>
        <p:spPr bwMode="auto">
          <a:xfrm>
            <a:off x="-1421192" y="1500174"/>
            <a:ext cx="1177967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13750" r="60547" b="49375"/>
          <a:stretch>
            <a:fillRect/>
          </a:stretch>
        </p:blipFill>
        <p:spPr bwMode="auto">
          <a:xfrm>
            <a:off x="571472" y="1285860"/>
            <a:ext cx="7948956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Generate a starter / plenary game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5</a:t>
            </a:r>
            <a:endParaRPr lang="en-GB" sz="6600" dirty="0">
              <a:latin typeface="Jivetalk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2876" y="6143644"/>
            <a:ext cx="5715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On school network +</a:t>
            </a:r>
            <a:endParaRPr lang="en-GB" dirty="0"/>
          </a:p>
          <a:p>
            <a:r>
              <a:rPr lang="en-GB" dirty="0" smtClean="0"/>
              <a:t>http://www.contentgenerator.net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Track a learning game in Moodle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6</a:t>
            </a:r>
            <a:endParaRPr lang="en-GB" sz="6600" dirty="0">
              <a:latin typeface="Jivetalk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2876" y="6143644"/>
            <a:ext cx="5715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On school network +</a:t>
            </a:r>
            <a:endParaRPr lang="en-GB" dirty="0"/>
          </a:p>
          <a:p>
            <a:r>
              <a:rPr lang="en-GB" dirty="0" smtClean="0"/>
              <a:t>http://www.contentgenerator.net + www.nwvle.net</a:t>
            </a:r>
            <a:endParaRPr lang="en-GB" dirty="0"/>
          </a:p>
        </p:txBody>
      </p:sp>
      <p:pic>
        <p:nvPicPr>
          <p:cNvPr id="7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500"/>
            <a:ext cx="9144000" cy="517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3081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Setup a wiki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7</a:t>
            </a:r>
            <a:endParaRPr lang="en-GB" sz="6600" dirty="0">
              <a:latin typeface="Jivetalk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2876" y="6417254"/>
            <a:ext cx="5715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http://www.nwvle.net</a:t>
            </a:r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85860"/>
            <a:ext cx="7715250" cy="835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‘Podcasting’ / Audacity</a:t>
            </a:r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429625" cy="817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785794"/>
            <a:ext cx="8429625" cy="700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357312"/>
            <a:ext cx="9167813" cy="550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8</a:t>
            </a:r>
            <a:endParaRPr lang="en-GB" sz="6600" dirty="0">
              <a:latin typeface="Jivetalk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Destroy PowerPoint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9</a:t>
            </a:r>
            <a:endParaRPr lang="en-GB" sz="6600" dirty="0">
              <a:latin typeface="Jivetalk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4414" y="2000240"/>
            <a:ext cx="64294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6000" dirty="0" smtClean="0"/>
              <a:t> As few words</a:t>
            </a:r>
          </a:p>
          <a:p>
            <a:pPr>
              <a:buFont typeface="Arial" pitchFamily="34" charset="0"/>
              <a:buChar char="•"/>
            </a:pPr>
            <a:r>
              <a:rPr lang="en-GB" sz="6000" dirty="0" smtClean="0"/>
              <a:t> Relevant images</a:t>
            </a:r>
            <a:endParaRPr lang="en-GB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8594" t="14375" r="36328" b="19999"/>
          <a:stretch>
            <a:fillRect/>
          </a:stretch>
        </p:blipFill>
        <p:spPr bwMode="auto">
          <a:xfrm>
            <a:off x="-428660" y="-142900"/>
            <a:ext cx="10456482" cy="7786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prezi.com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solidFill>
                  <a:schemeClr val="bg1"/>
                </a:solidFill>
                <a:latin typeface="Jivetalk" pitchFamily="2" charset="0"/>
              </a:rPr>
              <a:t>10</a:t>
            </a:r>
            <a:endParaRPr lang="en-GB" sz="6600" dirty="0">
              <a:solidFill>
                <a:schemeClr val="bg1"/>
              </a:solidFill>
              <a:latin typeface="Jivetalk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 l="14063" t="15625" r="45312" b="51250"/>
          <a:stretch>
            <a:fillRect/>
          </a:stretch>
        </p:blipFill>
        <p:spPr bwMode="auto">
          <a:xfrm>
            <a:off x="928662" y="1785926"/>
            <a:ext cx="7429552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Google Apps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11</a:t>
            </a:r>
            <a:endParaRPr lang="en-GB" sz="6600" dirty="0">
              <a:latin typeface="Jivetalk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2876" y="6417254"/>
            <a:ext cx="5715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http://www.neale-wade.net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Bubbl.us</a:t>
            </a:r>
            <a:endParaRPr lang="en-GB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700213"/>
            <a:ext cx="7526338" cy="497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2143125"/>
            <a:ext cx="8928100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12</a:t>
            </a:r>
            <a:endParaRPr lang="en-GB" sz="6600" dirty="0">
              <a:latin typeface="Jivetalk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Random student selector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13</a:t>
            </a:r>
            <a:endParaRPr lang="en-GB" sz="6600" dirty="0">
              <a:latin typeface="Jivetalk" pitchFamily="2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00174"/>
            <a:ext cx="6696075" cy="474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3834" y="5500702"/>
            <a:ext cx="12858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14</a:t>
            </a:r>
            <a:endParaRPr lang="en-GB" sz="6600" dirty="0">
              <a:latin typeface="Jivetalk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428596" y="357166"/>
            <a:ext cx="83439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GB" sz="4400" dirty="0">
                <a:latin typeface="+mj-lt"/>
              </a:rPr>
              <a:t>Create a website just in PowerPoint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85926"/>
            <a:ext cx="771525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1643062"/>
            <a:ext cx="5857875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Flickr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15</a:t>
            </a:r>
            <a:endParaRPr lang="en-GB" sz="6600" dirty="0">
              <a:latin typeface="Jivetalk" pitchFamily="2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3305" t="5084" r="24788" b="3389"/>
          <a:stretch>
            <a:fillRect/>
          </a:stretch>
        </p:blipFill>
        <p:spPr bwMode="auto">
          <a:xfrm>
            <a:off x="1071538" y="1428736"/>
            <a:ext cx="6676808" cy="735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G-mail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16</a:t>
            </a:r>
            <a:endParaRPr lang="en-GB" sz="6600" dirty="0">
              <a:latin typeface="Jivetalk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2876" y="6417254"/>
            <a:ext cx="5715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http://www.neale-wade.net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9922" t="12500" r="32422" b="28750"/>
          <a:stretch>
            <a:fillRect/>
          </a:stretch>
        </p:blipFill>
        <p:spPr bwMode="auto">
          <a:xfrm>
            <a:off x="214282" y="0"/>
            <a:ext cx="8715436" cy="6715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Posterous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7422" t="4375" r="39453" b="37500"/>
          <a:stretch>
            <a:fillRect/>
          </a:stretch>
        </p:blipFill>
        <p:spPr bwMode="auto">
          <a:xfrm>
            <a:off x="-214346" y="0"/>
            <a:ext cx="1002890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17</a:t>
            </a:r>
            <a:endParaRPr lang="en-GB" sz="6600" dirty="0">
              <a:latin typeface="Jivetalk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Wordle.net</a:t>
            </a:r>
            <a:endParaRPr lang="en-GB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900" y="1214422"/>
            <a:ext cx="9055100" cy="535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409684"/>
            <a:ext cx="78581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18</a:t>
            </a:r>
            <a:endParaRPr lang="en-GB" sz="6600" dirty="0">
              <a:latin typeface="Jivetalk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Animito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001024" y="5572140"/>
            <a:ext cx="10001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19</a:t>
            </a:r>
            <a:endParaRPr lang="en-GB" sz="6600" dirty="0">
              <a:latin typeface="Jivetalk" pitchFamily="2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10156" t="18125" r="36718" b="19374"/>
          <a:stretch>
            <a:fillRect/>
          </a:stretch>
        </p:blipFill>
        <p:spPr bwMode="auto">
          <a:xfrm>
            <a:off x="0" y="0"/>
            <a:ext cx="9715568" cy="714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Random activity generator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572396" y="5572140"/>
            <a:ext cx="14287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 smtClean="0">
                <a:latin typeface="Jivetalk" pitchFamily="2" charset="0"/>
              </a:rPr>
              <a:t>20</a:t>
            </a:r>
            <a:endParaRPr lang="en-GB" sz="6600" dirty="0">
              <a:latin typeface="Jivetalk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3672" t="38125" r="55078" b="50457"/>
          <a:stretch>
            <a:fillRect/>
          </a:stretch>
        </p:blipFill>
        <p:spPr bwMode="auto">
          <a:xfrm>
            <a:off x="357157" y="1571612"/>
            <a:ext cx="7820581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 l="13672" t="38125" r="55078" b="50625"/>
          <a:stretch>
            <a:fillRect/>
          </a:stretch>
        </p:blipFill>
        <p:spPr bwMode="auto">
          <a:xfrm>
            <a:off x="277782" y="3500438"/>
            <a:ext cx="793755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142876" y="6417254"/>
            <a:ext cx="5715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http://www.newtools.org/showtxt.php?docid=737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116</Words>
  <Application>Microsoft Office PowerPoint</Application>
  <PresentationFormat>On-screen Show (4:3)</PresentationFormat>
  <Paragraphs>51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20 ICT ideas in 10 minutes</vt:lpstr>
      <vt:lpstr>Slide 2</vt:lpstr>
      <vt:lpstr>Slide 3</vt:lpstr>
      <vt:lpstr>Upload homework to Moodle</vt:lpstr>
      <vt:lpstr>Submit work via Moodle</vt:lpstr>
      <vt:lpstr>Generate a starter / plenary game</vt:lpstr>
      <vt:lpstr>Track a learning game in Moodle</vt:lpstr>
      <vt:lpstr>Setup a wiki</vt:lpstr>
      <vt:lpstr>‘Podcasting’ / Audacity</vt:lpstr>
      <vt:lpstr>Destroy PowerPoint</vt:lpstr>
      <vt:lpstr>prezi.com</vt:lpstr>
      <vt:lpstr>Google Apps</vt:lpstr>
      <vt:lpstr>Bubbl.us</vt:lpstr>
      <vt:lpstr>Random student selector</vt:lpstr>
      <vt:lpstr>Slide 15</vt:lpstr>
      <vt:lpstr>Flickr</vt:lpstr>
      <vt:lpstr>G-mail</vt:lpstr>
      <vt:lpstr>Posterous</vt:lpstr>
      <vt:lpstr>Wordle.net</vt:lpstr>
      <vt:lpstr>Animito</vt:lpstr>
      <vt:lpstr>Random activity generator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 ICT ideas in 10 minutes</dc:title>
  <dc:creator>Andrew J Field</dc:creator>
  <cp:lastModifiedBy>Andrew J Field</cp:lastModifiedBy>
  <cp:revision>56</cp:revision>
  <dcterms:created xsi:type="dcterms:W3CDTF">2009-03-01T22:47:20Z</dcterms:created>
  <dcterms:modified xsi:type="dcterms:W3CDTF">2009-03-02T15:19:47Z</dcterms:modified>
</cp:coreProperties>
</file>